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bold.fntdata"/><Relationship Id="rId10" Type="http://schemas.openxmlformats.org/officeDocument/2006/relationships/font" Target="fonts/Raleway-regular.fntdata"/><Relationship Id="rId13" Type="http://schemas.openxmlformats.org/officeDocument/2006/relationships/font" Target="fonts/Raleway-boldItalic.fntdata"/><Relationship Id="rId12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bold.fntdata"/><Relationship Id="rId14" Type="http://schemas.openxmlformats.org/officeDocument/2006/relationships/font" Target="fonts/Lato-regular.fntdata"/><Relationship Id="rId17" Type="http://schemas.openxmlformats.org/officeDocument/2006/relationships/font" Target="fonts/Lato-boldItalic.fntdata"/><Relationship Id="rId16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Maze Navigator Robot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Peter Gonzalez and Justin Cien</a:t>
            </a:r>
            <a:endParaRPr b="1"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Goal: </a:t>
            </a:r>
            <a:r>
              <a:rPr lang="en-GB" sz="1400"/>
              <a:t>Create a robot which can detect obstacles and navigate around them towards a designated object.</a:t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400"/>
              <a:t>Reason:</a:t>
            </a:r>
            <a:r>
              <a:rPr lang="en-GB" sz="1400"/>
              <a:t> To show the viability for an automated way to </a:t>
            </a:r>
            <a:r>
              <a:rPr lang="en-GB" sz="1400"/>
              <a:t>retrieve</a:t>
            </a:r>
            <a:r>
              <a:rPr lang="en-GB" sz="1400"/>
              <a:t> objects.</a:t>
            </a:r>
            <a:endParaRPr sz="14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400"/>
              <a:t>MVP: </a:t>
            </a:r>
            <a:r>
              <a:rPr lang="en-GB" sz="1400"/>
              <a:t>Have robot navigate obstacles smoothly </a:t>
            </a:r>
            <a:r>
              <a:rPr lang="en-GB" sz="1400"/>
              <a:t>without</a:t>
            </a:r>
            <a:r>
              <a:rPr lang="en-GB" sz="1400"/>
              <a:t> collision</a:t>
            </a:r>
            <a:endParaRPr sz="1400"/>
          </a:p>
        </p:txBody>
      </p:sp>
      <p:pic>
        <p:nvPicPr>
          <p:cNvPr descr="shutterstock_429987889_edited.jpg" id="184" name="Google Shape;184;p19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Approach</a:t>
            </a:r>
            <a:endParaRPr/>
          </a:p>
        </p:txBody>
      </p:sp>
      <p:sp>
        <p:nvSpPr>
          <p:cNvPr id="190" name="Google Shape;190;p20"/>
          <p:cNvSpPr/>
          <p:nvPr/>
        </p:nvSpPr>
        <p:spPr>
          <a:xfrm>
            <a:off x="111265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1" name="Google Shape;191;p20"/>
          <p:cNvSpPr txBox="1"/>
          <p:nvPr>
            <p:ph idx="1" type="body"/>
          </p:nvPr>
        </p:nvSpPr>
        <p:spPr>
          <a:xfrm>
            <a:off x="440075" y="2073775"/>
            <a:ext cx="2832900" cy="30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Hardwares  Utilized</a:t>
            </a:r>
            <a:endParaRPr b="1" sz="11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Raspberry Pi:  </a:t>
            </a:r>
            <a:r>
              <a:rPr lang="en-GB" sz="1100"/>
              <a:t>A microcontroller used for open source hardware projects. </a:t>
            </a:r>
            <a:endParaRPr sz="11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Breadboard: </a:t>
            </a:r>
            <a:r>
              <a:rPr lang="en-GB" sz="1100"/>
              <a:t>A construction base for prototyping electronics.</a:t>
            </a:r>
            <a:endParaRPr sz="11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Servos: </a:t>
            </a:r>
            <a:r>
              <a:rPr lang="en-GB" sz="1100"/>
              <a:t>Small </a:t>
            </a:r>
            <a:r>
              <a:rPr lang="en-GB" sz="1100"/>
              <a:t>servo motors</a:t>
            </a:r>
            <a:r>
              <a:rPr lang="en-GB" sz="1100"/>
              <a:t> used for radio control and small robotics</a:t>
            </a:r>
            <a:r>
              <a:rPr b="1" lang="en-GB" sz="1100"/>
              <a:t> .</a:t>
            </a:r>
            <a:endParaRPr b="1" sz="11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Ultrasonic Transducer:</a:t>
            </a:r>
            <a:r>
              <a:rPr lang="en-GB" sz="1100"/>
              <a:t> Transducers that convert ultrasound waves to electronic waves.</a:t>
            </a:r>
            <a:endParaRPr sz="11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92" name="Google Shape;192;p20"/>
          <p:cNvSpPr/>
          <p:nvPr/>
        </p:nvSpPr>
        <p:spPr>
          <a:xfrm>
            <a:off x="342685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3" name="Google Shape;193;p20"/>
          <p:cNvSpPr txBox="1"/>
          <p:nvPr>
            <p:ph idx="1" type="body"/>
          </p:nvPr>
        </p:nvSpPr>
        <p:spPr>
          <a:xfrm>
            <a:off x="3755650" y="2073775"/>
            <a:ext cx="2832900" cy="30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Software Utilized</a:t>
            </a:r>
            <a:endParaRPr sz="11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Language- </a:t>
            </a:r>
            <a:r>
              <a:rPr lang="en-GB" sz="1100"/>
              <a:t>Python 3</a:t>
            </a:r>
            <a:endParaRPr sz="11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Libraries:</a:t>
            </a:r>
            <a:r>
              <a:rPr lang="en-GB" sz="1100"/>
              <a:t> RPi.GPIO as GPIO, Time</a:t>
            </a:r>
            <a:endParaRPr sz="11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Operating System: </a:t>
            </a:r>
            <a:r>
              <a:rPr lang="en-GB" sz="1100"/>
              <a:t>Raspbian</a:t>
            </a:r>
            <a:endParaRPr sz="11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API: </a:t>
            </a:r>
            <a:r>
              <a:rPr lang="en-GB" sz="1100"/>
              <a:t>Idle 3</a:t>
            </a:r>
            <a:endParaRPr sz="11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100"/>
          </a:p>
        </p:txBody>
      </p:sp>
      <p:sp>
        <p:nvSpPr>
          <p:cNvPr id="194" name="Google Shape;194;p20"/>
          <p:cNvSpPr/>
          <p:nvPr/>
        </p:nvSpPr>
        <p:spPr>
          <a:xfrm>
            <a:off x="625975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5" name="Google Shape;195;p20"/>
          <p:cNvSpPr txBox="1"/>
          <p:nvPr>
            <p:ph idx="1" type="body"/>
          </p:nvPr>
        </p:nvSpPr>
        <p:spPr>
          <a:xfrm>
            <a:off x="6588550" y="2127250"/>
            <a:ext cx="2555400" cy="306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/>
              <a:t>Technical Challenges</a:t>
            </a:r>
            <a:endParaRPr sz="11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Movement:</a:t>
            </a:r>
            <a:r>
              <a:rPr lang="en-GB" sz="1100"/>
              <a:t> Difficulty aligning wheels and adjusting servos into synchronization for straight forward movement. </a:t>
            </a:r>
            <a:endParaRPr sz="11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Maneuverability: </a:t>
            </a:r>
            <a:r>
              <a:rPr lang="en-GB" sz="1100"/>
              <a:t>Trouble transitioning between states when specified conditions are met. (Solved)</a:t>
            </a:r>
            <a:endParaRPr sz="11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/>
              <a:t>Integrating Multiple Ultrasonic Transducers: </a:t>
            </a:r>
            <a:r>
              <a:rPr lang="en-GB" sz="1100"/>
              <a:t>Trouble taking into account all three distance measurements. (Solved)</a:t>
            </a:r>
            <a:endParaRPr sz="11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